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0000"/>
    <a:srgbClr val="1D92CD"/>
    <a:srgbClr val="CC9900"/>
    <a:srgbClr val="FFFF66"/>
    <a:srgbClr val="996600"/>
    <a:srgbClr val="FFCC00"/>
    <a:srgbClr val="8DA9DB"/>
    <a:srgbClr val="3964B1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685" autoAdjust="0"/>
    <p:restoredTop sz="84983" autoAdjust="0"/>
  </p:normalViewPr>
  <p:slideViewPr>
    <p:cSldViewPr snapToGrid="0">
      <p:cViewPr>
        <p:scale>
          <a:sx n="60" d="100"/>
          <a:sy n="60" d="100"/>
        </p:scale>
        <p:origin x="276" y="1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07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69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2806564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因果解釋的常見標誌字詞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357530" y="2861299"/>
            <a:ext cx="1258481" cy="12584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8210716" y="287707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2" name="群組 21"/>
          <p:cNvGrpSpPr>
            <a:grpSpLocks noChangeAspect="1"/>
          </p:cNvGrpSpPr>
          <p:nvPr/>
        </p:nvGrpSpPr>
        <p:grpSpPr>
          <a:xfrm>
            <a:off x="8752816" y="633912"/>
            <a:ext cx="3368231" cy="3384000"/>
            <a:chOff x="736854" y="737158"/>
            <a:chExt cx="3710376" cy="3727751"/>
          </a:xfrm>
        </p:grpSpPr>
        <p:sp>
          <p:nvSpPr>
            <p:cNvPr id="2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1008811" y="1048943"/>
              <a:ext cx="3166462" cy="265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起因  原因</a:t>
              </a:r>
              <a:endParaRPr lang="en-HK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因素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成因</a:t>
              </a:r>
              <a:endParaRPr lang="en-HK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理由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緣故</a:t>
              </a:r>
              <a:endParaRPr lang="en-HK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緣由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因由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後果  結果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5" name="群組 24"/>
          <p:cNvGrpSpPr>
            <a:grpSpLocks noChangeAspect="1"/>
          </p:cNvGrpSpPr>
          <p:nvPr/>
        </p:nvGrpSpPr>
        <p:grpSpPr>
          <a:xfrm>
            <a:off x="6914752" y="3437015"/>
            <a:ext cx="3368230" cy="3384000"/>
            <a:chOff x="815660" y="737158"/>
            <a:chExt cx="3710375" cy="3727751"/>
          </a:xfrm>
        </p:grpSpPr>
        <p:sp>
          <p:nvSpPr>
            <p:cNvPr id="26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815660" y="737158"/>
              <a:ext cx="3710375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399863" y="1692743"/>
              <a:ext cx="2541969" cy="1932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引致  引起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導致  促使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影響  令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8" name="群組 27"/>
          <p:cNvGrpSpPr>
            <a:grpSpLocks noChangeAspect="1"/>
          </p:cNvGrpSpPr>
          <p:nvPr/>
        </p:nvGrpSpPr>
        <p:grpSpPr>
          <a:xfrm>
            <a:off x="3545497" y="2753530"/>
            <a:ext cx="3368230" cy="3384000"/>
            <a:chOff x="815660" y="737158"/>
            <a:chExt cx="3710376" cy="3727751"/>
          </a:xfrm>
        </p:grpSpPr>
        <p:sp>
          <p:nvSpPr>
            <p:cNvPr id="29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815660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1087617" y="1405915"/>
              <a:ext cx="3166462" cy="2390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解釋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說明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闡釋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講解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31" name="群組 30"/>
          <p:cNvGrpSpPr>
            <a:grpSpLocks noChangeAspect="1"/>
          </p:cNvGrpSpPr>
          <p:nvPr/>
        </p:nvGrpSpPr>
        <p:grpSpPr>
          <a:xfrm>
            <a:off x="176242" y="3323399"/>
            <a:ext cx="3368230" cy="3384000"/>
            <a:chOff x="815660" y="737158"/>
            <a:chExt cx="3710376" cy="3727751"/>
          </a:xfrm>
        </p:grpSpPr>
        <p:sp>
          <p:nvSpPr>
            <p:cNvPr id="3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815660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1087617" y="1979572"/>
              <a:ext cx="3166462" cy="12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為甚麼</a:t>
              </a:r>
              <a:endParaRPr lang="en-HK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為何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00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9822</TotalTime>
  <Words>34</Words>
  <Application>Microsoft Office PowerPoint</Application>
  <PresentationFormat>寬螢幕</PresentationFormat>
  <Paragraphs>15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408</cp:revision>
  <dcterms:created xsi:type="dcterms:W3CDTF">2022-06-23T09:13:07Z</dcterms:created>
  <dcterms:modified xsi:type="dcterms:W3CDTF">2023-08-16T09:24:28Z</dcterms:modified>
</cp:coreProperties>
</file>